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1" r:id="rId4"/>
    <p:sldId id="263" r:id="rId5"/>
    <p:sldId id="258" r:id="rId6"/>
    <p:sldId id="270" r:id="rId7"/>
    <p:sldId id="267" r:id="rId8"/>
    <p:sldId id="274" r:id="rId9"/>
    <p:sldId id="271" r:id="rId10"/>
    <p:sldId id="262" r:id="rId11"/>
    <p:sldId id="264" r:id="rId12"/>
    <p:sldId id="265" r:id="rId13"/>
    <p:sldId id="266" r:id="rId14"/>
    <p:sldId id="272" r:id="rId15"/>
    <p:sldId id="273" r:id="rId16"/>
    <p:sldId id="260" r:id="rId17"/>
    <p:sldId id="268" r:id="rId18"/>
    <p:sldId id="269" r:id="rId19"/>
    <p:sldId id="259" r:id="rId20"/>
    <p:sldId id="276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2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7489B-6675-44FC-B82F-DE399FCE6098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5EED4-A5C8-4230-A7BF-077DE3278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0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55608"/>
            <a:ext cx="10058400" cy="230653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090154"/>
            <a:ext cx="10058400" cy="3051854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2980426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/>
              <a:t>台灣空氣品質資料</a:t>
            </a:r>
            <a:br>
              <a:rPr lang="en-US" altLang="zh-TW" dirty="0"/>
            </a:br>
            <a:r>
              <a:rPr lang="zh-TW" altLang="en-US" dirty="0"/>
              <a:t>收集與分析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4771662" cy="1143000"/>
          </a:xfrm>
        </p:spPr>
        <p:txBody>
          <a:bodyPr/>
          <a:lstStyle/>
          <a:p>
            <a:r>
              <a:rPr lang="zh-TW" altLang="en-US" dirty="0"/>
              <a:t>指導老師：鄭憲永 老師</a:t>
            </a:r>
            <a:endParaRPr lang="en-US" dirty="0"/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6278776" y="4455620"/>
            <a:ext cx="4771662" cy="114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TW" altLang="en-US" dirty="0"/>
              <a:t>組員：吳振豪 </a:t>
            </a:r>
            <a:r>
              <a:rPr lang="en-US" altLang="zh-TW" dirty="0"/>
              <a:t>10477035</a:t>
            </a:r>
          </a:p>
          <a:p>
            <a:pPr algn="r"/>
            <a:r>
              <a:rPr lang="en-US" dirty="0"/>
              <a:t> 	</a:t>
            </a:r>
            <a:r>
              <a:rPr lang="zh-TW" altLang="en-US" dirty="0"/>
              <a:t>鄭期鴻 </a:t>
            </a:r>
            <a:r>
              <a:rPr lang="en-US" altLang="zh-TW" dirty="0"/>
              <a:t>10127209</a:t>
            </a:r>
          </a:p>
          <a:p>
            <a:pPr algn="r"/>
            <a:r>
              <a:rPr lang="zh-TW" altLang="en-US" dirty="0"/>
              <a:t> </a:t>
            </a:r>
            <a:r>
              <a:rPr lang="en-US" altLang="zh-TW" dirty="0"/>
              <a:t>	</a:t>
            </a:r>
            <a:r>
              <a:rPr lang="zh-TW" altLang="en-US" dirty="0"/>
              <a:t>李彥平 </a:t>
            </a:r>
            <a:r>
              <a:rPr lang="en-US" altLang="zh-TW" dirty="0"/>
              <a:t>10227216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29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氣象觀測資料，每小時更新一次，格式</a:t>
            </a:r>
            <a:r>
              <a:rPr lang="en-US" altLang="zh-TW" dirty="0"/>
              <a:t>XML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228" y="0"/>
            <a:ext cx="4801270" cy="6192114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537" y="0"/>
            <a:ext cx="6449325" cy="6363588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742" y="1659354"/>
            <a:ext cx="5762667" cy="464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9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252" y="0"/>
            <a:ext cx="7506748" cy="6268325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20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346" y="137666"/>
            <a:ext cx="7392432" cy="6382641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環境署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空氣品質即時污染指標，每小時更新一次，格式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00" y="103387"/>
            <a:ext cx="8663051" cy="653896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746" y="486776"/>
            <a:ext cx="6535062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83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台電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各發電廠即時發電資料</a:t>
            </a:r>
            <a:endParaRPr lang="en-US" altLang="zh-TW" dirty="0"/>
          </a:p>
          <a:p>
            <a:r>
              <a:rPr lang="zh-TW" altLang="en-US" dirty="0"/>
              <a:t>每</a:t>
            </a:r>
            <a:r>
              <a:rPr lang="en-US" altLang="zh-TW" dirty="0"/>
              <a:t>10</a:t>
            </a:r>
            <a:r>
              <a:rPr lang="zh-TW" altLang="en-US" dirty="0"/>
              <a:t>分鐘更新一次，格式</a:t>
            </a:r>
            <a:r>
              <a:rPr lang="en-US" altLang="zh-TW" dirty="0"/>
              <a:t>JSON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878" y="286603"/>
            <a:ext cx="8505887" cy="624844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777" y="312938"/>
            <a:ext cx="8905940" cy="632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開發環境 </a:t>
            </a:r>
            <a:r>
              <a:rPr lang="en-US" altLang="zh-TW" dirty="0"/>
              <a:t>(</a:t>
            </a:r>
            <a:r>
              <a:rPr lang="zh-TW" altLang="en-US" dirty="0"/>
              <a:t>硬體與平台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硬體：使用</a:t>
            </a:r>
            <a:r>
              <a:rPr lang="en-US" altLang="zh-TW" dirty="0"/>
              <a:t>VMware</a:t>
            </a:r>
            <a:r>
              <a:rPr lang="zh-TW" altLang="en-US" dirty="0"/>
              <a:t> </a:t>
            </a:r>
            <a:r>
              <a:rPr lang="en-US" altLang="zh-TW" dirty="0" err="1"/>
              <a:t>ESXi</a:t>
            </a:r>
            <a:r>
              <a:rPr lang="zh-TW" altLang="en-US" dirty="0"/>
              <a:t>系統 </a:t>
            </a:r>
            <a:r>
              <a:rPr lang="en-US" altLang="zh-TW" dirty="0" err="1"/>
              <a:t>Vsphere</a:t>
            </a:r>
            <a:r>
              <a:rPr lang="en-US" altLang="zh-TW" dirty="0"/>
              <a:t> 5.5</a:t>
            </a:r>
          </a:p>
          <a:p>
            <a:pPr lvl="1"/>
            <a:r>
              <a:rPr lang="en-US" dirty="0"/>
              <a:t>CPU : 2 cores, 1 slot</a:t>
            </a:r>
          </a:p>
          <a:p>
            <a:pPr lvl="1"/>
            <a:r>
              <a:rPr lang="en-US" altLang="zh-TW" dirty="0"/>
              <a:t>Disk </a:t>
            </a:r>
            <a:r>
              <a:rPr lang="en-US" altLang="zh-TW" dirty="0" err="1"/>
              <a:t>Volumn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200 GB</a:t>
            </a:r>
            <a:endParaRPr lang="en-US" dirty="0"/>
          </a:p>
          <a:p>
            <a:endParaRPr lang="en-US" dirty="0"/>
          </a:p>
          <a:p>
            <a:r>
              <a:rPr lang="zh-TW" altLang="en-US" dirty="0"/>
              <a:t>平台：</a:t>
            </a:r>
            <a:endParaRPr lang="en-US" altLang="zh-TW" dirty="0"/>
          </a:p>
          <a:p>
            <a:pPr lvl="1"/>
            <a:r>
              <a:rPr lang="en-US" altLang="zh-TW" dirty="0"/>
              <a:t>OS</a:t>
            </a:r>
            <a:r>
              <a:rPr lang="zh-TW" altLang="en-US" dirty="0"/>
              <a:t> </a:t>
            </a:r>
            <a:r>
              <a:rPr lang="en-US" altLang="zh-TW" dirty="0"/>
              <a:t>Fedora 23 Workstation (x64)</a:t>
            </a:r>
          </a:p>
          <a:p>
            <a:pPr lvl="1"/>
            <a:r>
              <a:rPr lang="en-US" altLang="zh-TW" dirty="0"/>
              <a:t>Java version 1.7.79</a:t>
            </a:r>
          </a:p>
          <a:p>
            <a:pPr lvl="1"/>
            <a:r>
              <a:rPr lang="en-US" altLang="zh-TW" dirty="0"/>
              <a:t>Hadoop 2.7.1</a:t>
            </a:r>
          </a:p>
          <a:p>
            <a:pPr lvl="1"/>
            <a:r>
              <a:rPr lang="en-US" dirty="0"/>
              <a:t>R 3.2.3</a:t>
            </a:r>
          </a:p>
          <a:p>
            <a:pPr lvl="1"/>
            <a:r>
              <a:rPr lang="en-US" dirty="0"/>
              <a:t>R Studio</a:t>
            </a:r>
          </a:p>
          <a:p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39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資料收集自動化</a:t>
            </a:r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3873" y="2142673"/>
            <a:ext cx="5686467" cy="1152533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00" y="950100"/>
            <a:ext cx="6762799" cy="495779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082" y="945338"/>
            <a:ext cx="6681836" cy="496732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319" y="959625"/>
            <a:ext cx="6691361" cy="4938749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463" y="954863"/>
            <a:ext cx="6677074" cy="4948274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7938" y="959625"/>
            <a:ext cx="6696124" cy="4938749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148" y="947719"/>
            <a:ext cx="5681704" cy="4962561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19415" y="945338"/>
            <a:ext cx="5953169" cy="496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3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資料導入</a:t>
            </a:r>
            <a:r>
              <a:rPr lang="en-US" altLang="zh-TW" dirty="0">
                <a:solidFill>
                  <a:schemeClr val="tx1"/>
                </a:solidFill>
              </a:rPr>
              <a:t>R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Hadoop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將使用</a:t>
            </a:r>
            <a:r>
              <a:rPr lang="en-US" altLang="zh-TW" dirty="0"/>
              <a:t>R</a:t>
            </a:r>
            <a:r>
              <a:rPr lang="zh-TW" altLang="en-US" dirty="0"/>
              <a:t>將整理好的</a:t>
            </a:r>
            <a:r>
              <a:rPr lang="en-US" altLang="zh-TW" dirty="0"/>
              <a:t>(</a:t>
            </a:r>
            <a:r>
              <a:rPr lang="zh-TW" altLang="en-US" dirty="0"/>
              <a:t>指將檔案整理成程式易處理的格式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使用</a:t>
            </a:r>
            <a:r>
              <a:rPr lang="en-US" altLang="zh-TW" dirty="0"/>
              <a:t>R</a:t>
            </a:r>
            <a:r>
              <a:rPr lang="zh-TW" altLang="en-US" dirty="0"/>
              <a:t> </a:t>
            </a:r>
            <a:r>
              <a:rPr lang="en-US" altLang="zh-TW" dirty="0"/>
              <a:t>connector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尚未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目前已將</a:t>
            </a:r>
            <a:r>
              <a:rPr lang="en-US" altLang="zh-TW" dirty="0" err="1"/>
              <a:t>Rstudio</a:t>
            </a:r>
            <a:r>
              <a:rPr lang="zh-TW" altLang="en-US" dirty="0"/>
              <a:t> </a:t>
            </a:r>
            <a:r>
              <a:rPr lang="en-US" altLang="zh-TW" dirty="0"/>
              <a:t>Server</a:t>
            </a:r>
            <a:r>
              <a:rPr lang="zh-TW" altLang="en-US" dirty="0"/>
              <a:t>架好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920" y="778649"/>
            <a:ext cx="8249567" cy="525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81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可能的分析手法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氣溫、濕度、</a:t>
            </a:r>
            <a:r>
              <a:rPr lang="en-US" altLang="zh-TW" dirty="0"/>
              <a:t>PM2.5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變化趨勢 </a:t>
            </a:r>
            <a:r>
              <a:rPr lang="en-US" altLang="zh-TW" dirty="0"/>
              <a:t>(Linear regression)</a:t>
            </a:r>
          </a:p>
          <a:p>
            <a:r>
              <a:rPr lang="zh-TW" altLang="en-US" dirty="0"/>
              <a:t>參數與時間的相關</a:t>
            </a:r>
            <a:endParaRPr lang="en-US" altLang="zh-TW" dirty="0"/>
          </a:p>
          <a:p>
            <a:r>
              <a:rPr lang="zh-TW" altLang="en-US" dirty="0"/>
              <a:t>參數兩兩相間的關係 </a:t>
            </a:r>
            <a:r>
              <a:rPr lang="en-US" altLang="zh-TW" dirty="0"/>
              <a:t>(Clustering)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23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  <a:endParaRPr 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3542190"/>
              </p:ext>
            </p:extLst>
          </p:nvPr>
        </p:nvGraphicFramePr>
        <p:xfrm>
          <a:off x="1844584" y="2266082"/>
          <a:ext cx="485526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5847">
                  <a:extLst>
                    <a:ext uri="{9D8B030D-6E8A-4147-A177-3AD203B41FA5}">
                      <a16:colId xmlns:a16="http://schemas.microsoft.com/office/drawing/2014/main" val="3169009030"/>
                    </a:ext>
                  </a:extLst>
                </a:gridCol>
                <a:gridCol w="1029418">
                  <a:extLst>
                    <a:ext uri="{9D8B030D-6E8A-4147-A177-3AD203B41FA5}">
                      <a16:colId xmlns:a16="http://schemas.microsoft.com/office/drawing/2014/main" val="36324677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動機</a:t>
                      </a:r>
                      <a:r>
                        <a:rPr lang="en-US" altLang="zh-TW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目的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19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使用資料集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4385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開發環境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483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資料收集自動化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資料導入</a:t>
                      </a:r>
                      <a:r>
                        <a:rPr lang="en-US" altLang="zh-TW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Hadoop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171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可能的分析手法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865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資料視覺化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231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實作遭遇問題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0824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237653"/>
                  </a:ext>
                </a:extLst>
              </a:tr>
            </a:tbl>
          </a:graphicData>
        </a:graphic>
      </p:graphicFrame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69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資料視覺化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R</a:t>
            </a:r>
            <a:r>
              <a:rPr lang="zh-TW" altLang="en-US" dirty="0"/>
              <a:t>配合</a:t>
            </a:r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Map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28051"/>
            <a:ext cx="6848525" cy="10287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049" y="451228"/>
            <a:ext cx="7125694" cy="581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實作遭遇問題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[Q1] </a:t>
            </a:r>
            <a:r>
              <a:rPr lang="zh-TW" altLang="en-US" dirty="0"/>
              <a:t>中央氣象局的</a:t>
            </a:r>
            <a:r>
              <a:rPr lang="en-US" altLang="zh-TW" dirty="0"/>
              <a:t>XML</a:t>
            </a:r>
            <a:r>
              <a:rPr lang="zh-TW" altLang="en-US" dirty="0"/>
              <a:t>資料無法直接使用現成</a:t>
            </a:r>
            <a:r>
              <a:rPr lang="en-US" altLang="zh-TW" dirty="0"/>
              <a:t>Function(</a:t>
            </a:r>
            <a:r>
              <a:rPr lang="en-US" altLang="zh-TW" dirty="0" err="1"/>
              <a:t>xmlToDataframe</a:t>
            </a:r>
            <a:r>
              <a:rPr lang="en-US" altLang="zh-TW" dirty="0"/>
              <a:t>)</a:t>
            </a:r>
            <a:r>
              <a:rPr lang="zh-TW" altLang="en-US" dirty="0"/>
              <a:t>轉化為</a:t>
            </a:r>
            <a:r>
              <a:rPr lang="en-US" altLang="zh-TW" dirty="0" err="1"/>
              <a:t>data.frame</a:t>
            </a:r>
            <a:endParaRPr lang="en-US" altLang="zh-TW" dirty="0"/>
          </a:p>
          <a:p>
            <a:r>
              <a:rPr lang="en-US" dirty="0"/>
              <a:t>[A1] </a:t>
            </a:r>
            <a:r>
              <a:rPr lang="zh-TW" altLang="en-US" dirty="0"/>
              <a:t>使用</a:t>
            </a:r>
            <a:r>
              <a:rPr lang="en-US" altLang="zh-TW" dirty="0" err="1"/>
              <a:t>XMLParseTree</a:t>
            </a:r>
            <a:r>
              <a:rPr lang="zh-TW" altLang="en-US" dirty="0"/>
              <a:t>讀入</a:t>
            </a:r>
            <a:r>
              <a:rPr lang="en-US" altLang="zh-TW" dirty="0"/>
              <a:t>XML</a:t>
            </a:r>
            <a:r>
              <a:rPr lang="zh-TW" altLang="en-US" dirty="0"/>
              <a:t>之後個別處裡讀入的</a:t>
            </a:r>
            <a:r>
              <a:rPr lang="en-US" altLang="zh-TW" dirty="0"/>
              <a:t>List</a:t>
            </a:r>
            <a:endParaRPr lang="en-US" dirty="0"/>
          </a:p>
          <a:p>
            <a:r>
              <a:rPr lang="en-US" dirty="0"/>
              <a:t>[Q2] </a:t>
            </a:r>
            <a:r>
              <a:rPr lang="zh-TW" altLang="en-US" dirty="0"/>
              <a:t>台電的</a:t>
            </a:r>
            <a:r>
              <a:rPr lang="en-US" altLang="zh-TW" dirty="0"/>
              <a:t>JSON</a:t>
            </a:r>
            <a:r>
              <a:rPr lang="zh-TW" altLang="en-US" dirty="0"/>
              <a:t>資料裡含有</a:t>
            </a:r>
            <a:r>
              <a:rPr lang="en-US" altLang="zh-TW" dirty="0"/>
              <a:t>HTML</a:t>
            </a:r>
            <a:r>
              <a:rPr lang="zh-TW" altLang="en-US" dirty="0"/>
              <a:t> </a:t>
            </a:r>
            <a:r>
              <a:rPr lang="en-US" altLang="zh-TW" dirty="0"/>
              <a:t>Tag</a:t>
            </a:r>
            <a:r>
              <a:rPr lang="zh-TW" altLang="en-US" dirty="0"/>
              <a:t>，需移除才能讀入</a:t>
            </a:r>
            <a:endParaRPr lang="en-US" dirty="0"/>
          </a:p>
          <a:p>
            <a:r>
              <a:rPr lang="en-US" dirty="0"/>
              <a:t>[A2] </a:t>
            </a:r>
            <a:r>
              <a:rPr lang="zh-TW" altLang="en-US" dirty="0"/>
              <a:t>尚未解決</a:t>
            </a:r>
            <a:endParaRPr lang="en-US" dirty="0"/>
          </a:p>
          <a:p>
            <a:r>
              <a:rPr lang="en-US" dirty="0"/>
              <a:t>[Q3]</a:t>
            </a:r>
            <a:r>
              <a:rPr lang="zh-TW" altLang="en-US" dirty="0"/>
              <a:t> </a:t>
            </a:r>
            <a:r>
              <a:rPr lang="en-US" altLang="zh-TW" dirty="0" err="1"/>
              <a:t>Rstudio</a:t>
            </a:r>
            <a:r>
              <a:rPr lang="zh-TW" altLang="en-US" dirty="0"/>
              <a:t> </a:t>
            </a:r>
            <a:r>
              <a:rPr lang="en-US" altLang="zh-TW" dirty="0"/>
              <a:t>Server</a:t>
            </a:r>
            <a:r>
              <a:rPr lang="zh-TW" altLang="en-US" dirty="0"/>
              <a:t>套件無法正常安裝</a:t>
            </a:r>
            <a:endParaRPr lang="en-US" dirty="0"/>
          </a:p>
          <a:p>
            <a:r>
              <a:rPr lang="en-US" dirty="0"/>
              <a:t>[A3] </a:t>
            </a:r>
            <a:r>
              <a:rPr lang="zh-TW" altLang="en-US" dirty="0"/>
              <a:t>尚未解決，推估方案使用</a:t>
            </a:r>
            <a:r>
              <a:rPr lang="en-US" altLang="zh-TW" dirty="0"/>
              <a:t>root</a:t>
            </a:r>
            <a:r>
              <a:rPr lang="zh-TW" altLang="en-US" dirty="0"/>
              <a:t>或使用</a:t>
            </a:r>
            <a:r>
              <a:rPr lang="en-US" altLang="zh-TW" dirty="0" err="1"/>
              <a:t>Rhadoop</a:t>
            </a:r>
            <a:r>
              <a:rPr lang="zh-TW" altLang="en-US" dirty="0"/>
              <a:t>套件管理</a:t>
            </a:r>
            <a:endParaRPr lang="en-US" altLang="zh-TW" dirty="0"/>
          </a:p>
          <a:p>
            <a:r>
              <a:rPr lang="en-US" altLang="zh-TW" dirty="0"/>
              <a:t>[Q4] </a:t>
            </a:r>
            <a:r>
              <a:rPr lang="zh-TW" altLang="en-US" dirty="0"/>
              <a:t>設計資料自動擷取時</a:t>
            </a:r>
            <a:r>
              <a:rPr lang="en-US" altLang="zh-TW" dirty="0"/>
              <a:t>R</a:t>
            </a:r>
            <a:r>
              <a:rPr lang="zh-TW" altLang="en-US" dirty="0"/>
              <a:t>的</a:t>
            </a:r>
            <a:r>
              <a:rPr lang="en-US" altLang="zh-TW" dirty="0" err="1"/>
              <a:t>Sys.sleep</a:t>
            </a:r>
            <a:r>
              <a:rPr lang="zh-TW" altLang="en-US" dirty="0"/>
              <a:t> </a:t>
            </a:r>
            <a:r>
              <a:rPr lang="en-US" altLang="zh-TW" dirty="0"/>
              <a:t>Function</a:t>
            </a:r>
            <a:r>
              <a:rPr lang="zh-TW" altLang="en-US" dirty="0"/>
              <a:t>長時間執行會有錯誤</a:t>
            </a:r>
            <a:endParaRPr lang="en-US" altLang="zh-TW" dirty="0"/>
          </a:p>
          <a:p>
            <a:r>
              <a:rPr lang="en-US" dirty="0"/>
              <a:t>[A4] </a:t>
            </a:r>
            <a:r>
              <a:rPr lang="zh-TW" altLang="en-US" dirty="0"/>
              <a:t>改用作業系統本身的任務排程器</a:t>
            </a:r>
            <a:r>
              <a:rPr lang="en-US" altLang="zh-TW" dirty="0"/>
              <a:t>(Windows: Task Scheduler, </a:t>
            </a:r>
            <a:r>
              <a:rPr lang="en-US" altLang="zh-TW" dirty="0" err="1"/>
              <a:t>iOS&amp;Linux</a:t>
            </a:r>
            <a:r>
              <a:rPr lang="en-US" altLang="zh-TW" dirty="0"/>
              <a:t>: </a:t>
            </a:r>
            <a:r>
              <a:rPr lang="en-US" altLang="zh-TW" dirty="0" err="1"/>
              <a:t>cron</a:t>
            </a:r>
            <a:r>
              <a:rPr lang="en-US" altLang="zh-TW" dirty="0"/>
              <a:t> table)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11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  <a:r>
              <a:rPr lang="en-US" altLang="zh-TW" dirty="0"/>
              <a:t>&amp;</a:t>
            </a:r>
            <a:r>
              <a:rPr lang="zh-TW" altLang="en-US" dirty="0"/>
              <a:t>目的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dirty="0"/>
              <a:t>從</a:t>
            </a:r>
            <a:r>
              <a:rPr lang="en-US" altLang="zh-TW" dirty="0"/>
              <a:t> Data Taipei</a:t>
            </a:r>
            <a:r>
              <a:rPr lang="zh-TW" altLang="en-US" dirty="0"/>
              <a:t>,</a:t>
            </a:r>
            <a:r>
              <a:rPr lang="en-US" altLang="zh-TW" dirty="0"/>
              <a:t> </a:t>
            </a:r>
            <a:r>
              <a:rPr lang="zh-TW" altLang="en-US" dirty="0"/>
              <a:t>中央氣象局氣象資料開放平台及台電</a:t>
            </a:r>
            <a:r>
              <a:rPr lang="zh-TW" altLang="en-US" b="1" dirty="0">
                <a:solidFill>
                  <a:schemeClr val="accent2"/>
                </a:solidFill>
              </a:rPr>
              <a:t>各平台之開放資料</a:t>
            </a:r>
            <a:r>
              <a:rPr lang="zh-TW" altLang="en-US" dirty="0"/>
              <a:t>中，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統整各地詳細資料</a:t>
            </a:r>
            <a:r>
              <a:rPr lang="zh-TW" altLang="en-US" dirty="0"/>
              <a:t>（如空氣盒子即時量測資料</a:t>
            </a:r>
            <a:r>
              <a:rPr lang="zh-TW" altLang="zh-TW" dirty="0"/>
              <a:t>,</a:t>
            </a:r>
            <a:r>
              <a:rPr lang="zh-TW" altLang="en-US" dirty="0"/>
              <a:t>即時發電量</a:t>
            </a:r>
            <a:r>
              <a:rPr lang="en-US" altLang="zh-TW" dirty="0"/>
              <a:t>etc.</a:t>
            </a:r>
            <a:r>
              <a:rPr lang="zh-TW" altLang="en-US" dirty="0"/>
              <a:t>）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比對</a:t>
            </a:r>
            <a:r>
              <a:rPr lang="zh-TW" altLang="en-US" dirty="0"/>
              <a:t>環境署的</a:t>
            </a:r>
            <a:r>
              <a:rPr lang="zh-TW" altLang="en-US" b="1" dirty="0">
                <a:solidFill>
                  <a:schemeClr val="accent2"/>
                </a:solidFill>
              </a:rPr>
              <a:t>空氣監測資料</a:t>
            </a:r>
            <a:r>
              <a:rPr lang="zh-TW" altLang="en-US" dirty="0"/>
              <a:t>，分析各項資訊與空氣污染之關係，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找出</a:t>
            </a:r>
            <a:r>
              <a:rPr lang="zh-TW" altLang="en-US" dirty="0"/>
              <a:t>一天中天氣變化與</a:t>
            </a:r>
            <a:r>
              <a:rPr lang="zh-TW" altLang="en-US" b="1" dirty="0">
                <a:solidFill>
                  <a:schemeClr val="accent2"/>
                </a:solidFill>
              </a:rPr>
              <a:t>人為因素對於空氣品質的影響</a:t>
            </a:r>
            <a:r>
              <a:rPr lang="zh-TW" altLang="en-US" dirty="0"/>
              <a:t>。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0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使用資料集</a:t>
            </a:r>
            <a:endParaRPr 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/>
              <a:t>資料來源</a:t>
            </a:r>
            <a:endParaRPr lang="en-US" altLang="zh-TW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377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資料來源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endParaRPr lang="en-US" dirty="0"/>
          </a:p>
          <a:p>
            <a:pPr lvl="1"/>
            <a:r>
              <a:rPr lang="en-US" dirty="0" err="1"/>
              <a:t>Data.Taipei</a:t>
            </a:r>
            <a:r>
              <a:rPr lang="en-US" dirty="0"/>
              <a:t> (Taipei Open Data)</a:t>
            </a:r>
          </a:p>
          <a:p>
            <a:pPr lvl="2"/>
            <a:r>
              <a:rPr lang="zh-TW" altLang="en-US" dirty="0"/>
              <a:t>空氣盒子即時量測資料</a:t>
            </a:r>
            <a:endParaRPr lang="en-US" dirty="0"/>
          </a:p>
          <a:p>
            <a:pPr lvl="1"/>
            <a:r>
              <a:rPr lang="zh-TW" altLang="en-US" dirty="0"/>
              <a:t>中央氣象局 氣象資料開放平台</a:t>
            </a:r>
            <a:endParaRPr lang="en-US" altLang="zh-TW" dirty="0"/>
          </a:p>
          <a:p>
            <a:pPr lvl="2"/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          </a:t>
            </a:r>
            <a:r>
              <a:rPr lang="en-US" altLang="zh-TW" dirty="0"/>
              <a:t>O-A0001-001</a:t>
            </a:r>
          </a:p>
          <a:p>
            <a:pPr lvl="2"/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          </a:t>
            </a:r>
            <a:r>
              <a:rPr lang="en-US" altLang="zh-TW" dirty="0"/>
              <a:t>O-A0002-001</a:t>
            </a:r>
          </a:p>
          <a:p>
            <a:pPr lvl="2"/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   </a:t>
            </a:r>
            <a:r>
              <a:rPr lang="en-US" altLang="zh-TW" dirty="0"/>
              <a:t>O-A0003-001</a:t>
            </a:r>
          </a:p>
          <a:p>
            <a:pPr lvl="2"/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            </a:t>
            </a:r>
            <a:r>
              <a:rPr lang="en-US" altLang="zh-TW" dirty="0"/>
              <a:t>O-A0004-001</a:t>
            </a:r>
          </a:p>
          <a:p>
            <a:pPr lvl="1"/>
            <a:r>
              <a:rPr lang="zh-TW" altLang="en-US" dirty="0"/>
              <a:t>環境署</a:t>
            </a:r>
            <a:endParaRPr lang="en-US" altLang="zh-TW" dirty="0"/>
          </a:p>
          <a:p>
            <a:pPr lvl="2"/>
            <a:r>
              <a:rPr lang="zh-TW" altLang="en-US" dirty="0"/>
              <a:t>空氣監測資料</a:t>
            </a:r>
            <a:endParaRPr lang="en-US" altLang="zh-TW" dirty="0"/>
          </a:p>
          <a:p>
            <a:pPr lvl="1"/>
            <a:r>
              <a:rPr lang="zh-TW" altLang="en-US" dirty="0"/>
              <a:t>台電</a:t>
            </a:r>
            <a:endParaRPr lang="en-US" altLang="zh-TW" dirty="0"/>
          </a:p>
          <a:p>
            <a:pPr lvl="2"/>
            <a:r>
              <a:rPr lang="zh-TW" altLang="en-US" dirty="0"/>
              <a:t>即時發電量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311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Data.Taipei</a:t>
            </a:r>
            <a:r>
              <a:rPr lang="en-US" altLang="zh-TW" dirty="0"/>
              <a:t> (Taipei Open Data)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01" y="1846263"/>
            <a:ext cx="8903124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0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097279" y="1845734"/>
            <a:ext cx="10089833" cy="4023360"/>
          </a:xfrm>
        </p:spPr>
        <p:txBody>
          <a:bodyPr>
            <a:normAutofit/>
          </a:bodyPr>
          <a:lstStyle/>
          <a:p>
            <a:r>
              <a:rPr lang="zh-TW" altLang="en-US" dirty="0"/>
              <a:t>分成兩部分的資料集，每小時更新，格式</a:t>
            </a:r>
            <a:r>
              <a:rPr lang="en-US" altLang="zh-TW" dirty="0"/>
              <a:t>JSON</a:t>
            </a:r>
          </a:p>
          <a:p>
            <a:pPr lvl="1"/>
            <a:r>
              <a:rPr lang="zh-TW" altLang="en-US" dirty="0"/>
              <a:t>裝置資料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gps_lat</a:t>
            </a:r>
            <a:r>
              <a:rPr lang="zh-TW" altLang="en-US" dirty="0"/>
              <a:t>：</a:t>
            </a:r>
            <a:r>
              <a:rPr lang="en-US" altLang="zh-TW" dirty="0"/>
              <a:t>Latitude 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gps_lon</a:t>
            </a:r>
            <a:r>
              <a:rPr lang="zh-TW" altLang="en-US" dirty="0"/>
              <a:t>：</a:t>
            </a:r>
            <a:r>
              <a:rPr lang="en-US" altLang="zh-TW" dirty="0"/>
              <a:t>Longitude </a:t>
            </a:r>
          </a:p>
          <a:p>
            <a:pPr marL="201168" lvl="1" indent="0">
              <a:buNone/>
            </a:pPr>
            <a:endParaRPr lang="en-US" altLang="zh-TW" dirty="0"/>
          </a:p>
          <a:p>
            <a:pPr lvl="1"/>
            <a:r>
              <a:rPr lang="zh-TW" altLang="en-US" dirty="0"/>
              <a:t>量測資料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time</a:t>
            </a:r>
            <a:r>
              <a:rPr lang="zh-TW" altLang="en-US" dirty="0"/>
              <a:t>：資料產生時間 </a:t>
            </a:r>
          </a:p>
          <a:p>
            <a:pPr marL="201168" lvl="1" indent="0">
              <a:buNone/>
            </a:pPr>
            <a:r>
              <a:rPr lang="zh-TW" altLang="en-US" dirty="0"/>
              <a:t>  </a:t>
            </a: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 </a:t>
            </a:r>
          </a:p>
          <a:p>
            <a:pPr marL="201168" lvl="1" indent="0">
              <a:buNone/>
            </a:pPr>
            <a:r>
              <a:rPr lang="en-US" altLang="zh-TW" dirty="0"/>
              <a:t>	s_d0</a:t>
            </a:r>
            <a:r>
              <a:rPr lang="zh-TW" altLang="en-US" dirty="0"/>
              <a:t>：</a:t>
            </a:r>
            <a:r>
              <a:rPr lang="en-US" altLang="zh-TW" dirty="0"/>
              <a:t>PM2.5 </a:t>
            </a:r>
          </a:p>
          <a:p>
            <a:pPr marL="201168" lvl="1" indent="0">
              <a:buNone/>
            </a:pPr>
            <a:r>
              <a:rPr lang="en-US" altLang="zh-TW" dirty="0"/>
              <a:t>	s_t0</a:t>
            </a:r>
            <a:r>
              <a:rPr lang="zh-TW" altLang="en-US" dirty="0"/>
              <a:t>：</a:t>
            </a:r>
            <a:r>
              <a:rPr lang="en-US" altLang="zh-TW" dirty="0"/>
              <a:t>Temperature </a:t>
            </a:r>
          </a:p>
          <a:p>
            <a:pPr marL="201168" lvl="1" indent="0">
              <a:buNone/>
            </a:pPr>
            <a:r>
              <a:rPr lang="en-US" altLang="zh-TW" dirty="0"/>
              <a:t>  	s_h0</a:t>
            </a:r>
            <a:r>
              <a:rPr lang="zh-TW" altLang="en-US" dirty="0"/>
              <a:t>：</a:t>
            </a:r>
            <a:r>
              <a:rPr lang="en-US" altLang="zh-TW" dirty="0"/>
              <a:t>Humidity </a:t>
            </a:r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1011981"/>
            <a:ext cx="8135485" cy="3143689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149" y="230821"/>
            <a:ext cx="9307224" cy="470600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4397276"/>
            <a:ext cx="8164064" cy="294363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27" y="1738337"/>
            <a:ext cx="6420746" cy="4610743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95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Relation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22" y="2114979"/>
            <a:ext cx="6798655" cy="386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中央氣象局 氣象資料開放平台</a:t>
            </a:r>
            <a:br>
              <a:rPr lang="en-US" altLang="zh-TW" dirty="0"/>
            </a:br>
            <a:r>
              <a:rPr lang="en-US" altLang="zh-TW" dirty="0"/>
              <a:t>(opendata.cwb.gov.tw)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230" y="1846263"/>
            <a:ext cx="6775866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2016/05/13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937" y="3803583"/>
            <a:ext cx="6867575" cy="108585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937" y="1207759"/>
            <a:ext cx="6819950" cy="200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917</TotalTime>
  <Words>635</Words>
  <Application>Microsoft Office PowerPoint</Application>
  <PresentationFormat>寬螢幕</PresentationFormat>
  <Paragraphs>144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微軟正黑體</vt:lpstr>
      <vt:lpstr>新細明體</vt:lpstr>
      <vt:lpstr>Arial</vt:lpstr>
      <vt:lpstr>Calibri</vt:lpstr>
      <vt:lpstr>回顧</vt:lpstr>
      <vt:lpstr>台灣空氣品質資料 收集與分析</vt:lpstr>
      <vt:lpstr>目錄</vt:lpstr>
      <vt:lpstr>動機&amp;目的</vt:lpstr>
      <vt:lpstr>使用資料集</vt:lpstr>
      <vt:lpstr>資料來源</vt:lpstr>
      <vt:lpstr>Data.Taipei (Taipei Open Data)</vt:lpstr>
      <vt:lpstr>空氣盒子即時量測資料 (Data.Taipei)</vt:lpstr>
      <vt:lpstr>空氣盒子即時量測資料 (Data.Taipei)</vt:lpstr>
      <vt:lpstr>中央氣象局 氣象資料開放平台 (opendata.cwb.gov.tw)</vt:lpstr>
      <vt:lpstr>資料內容</vt:lpstr>
      <vt:lpstr>資料內容 (cont’d)</vt:lpstr>
      <vt:lpstr>資料內容 (cont’d)</vt:lpstr>
      <vt:lpstr>資料內容 (cont’d)</vt:lpstr>
      <vt:lpstr>環境署</vt:lpstr>
      <vt:lpstr>台電</vt:lpstr>
      <vt:lpstr>開發環境 (硬體與平台)</vt:lpstr>
      <vt:lpstr>資料收集自動化</vt:lpstr>
      <vt:lpstr>資料導入R Hadoop</vt:lpstr>
      <vt:lpstr>可能的分析手法</vt:lpstr>
      <vt:lpstr>資料視覺化</vt:lpstr>
      <vt:lpstr>實作遭遇問題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台北天氣資料 收集與分析</dc:title>
  <dc:creator>吳振豪</dc:creator>
  <cp:lastModifiedBy>吳振豪</cp:lastModifiedBy>
  <cp:revision>31</cp:revision>
  <dcterms:created xsi:type="dcterms:W3CDTF">2016-05-06T02:41:29Z</dcterms:created>
  <dcterms:modified xsi:type="dcterms:W3CDTF">2016-05-13T02:54:57Z</dcterms:modified>
</cp:coreProperties>
</file>

<file path=docProps/thumbnail.jpeg>
</file>